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9BCC-C85C-467D-B2A0-2619EF94DBDD}" type="datetimeFigureOut">
              <a:rPr lang="pl-PL" smtClean="0"/>
              <a:pPr/>
              <a:t>2014-07-29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E6631-BC39-4735-87D5-577D7B09D36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Climate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Different</a:t>
            </a:r>
            <a:r>
              <a:rPr lang="pl-PL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dirty="0" err="1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types</a:t>
            </a:r>
            <a:r>
              <a:rPr lang="pl-PL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pl-PL" dirty="0" err="1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climate</a:t>
            </a:r>
            <a:r>
              <a:rPr lang="pl-PL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pl-PL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chemeClr val="accent2"/>
                </a:solidFill>
              </a:rPr>
              <a:t>Describe</a:t>
            </a:r>
            <a:r>
              <a:rPr lang="pl-PL" dirty="0" smtClean="0">
                <a:solidFill>
                  <a:schemeClr val="accent2"/>
                </a:solidFill>
              </a:rPr>
              <a:t>.</a:t>
            </a:r>
            <a:br>
              <a:rPr lang="pl-PL" dirty="0" smtClean="0">
                <a:solidFill>
                  <a:schemeClr val="accent2"/>
                </a:solidFill>
              </a:rPr>
            </a:br>
            <a:endParaRPr lang="pl-PL" dirty="0">
              <a:solidFill>
                <a:schemeClr val="accent2"/>
              </a:solidFill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l-PL" dirty="0" err="1" smtClean="0"/>
              <a:t>Name</a:t>
            </a:r>
            <a:r>
              <a:rPr lang="pl-PL" dirty="0" smtClean="0"/>
              <a:t> 3 </a:t>
            </a:r>
            <a:r>
              <a:rPr lang="pl-PL" dirty="0" err="1" smtClean="0"/>
              <a:t>different</a:t>
            </a:r>
            <a:r>
              <a:rPr lang="pl-PL" dirty="0" smtClean="0"/>
              <a:t> </a:t>
            </a:r>
            <a:r>
              <a:rPr lang="pl-PL" dirty="0" err="1" smtClean="0"/>
              <a:t>places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mountain</a:t>
            </a:r>
            <a:r>
              <a:rPr lang="pl-PL" dirty="0" smtClean="0"/>
              <a:t> </a:t>
            </a:r>
            <a:r>
              <a:rPr lang="pl-PL" dirty="0" err="1" smtClean="0"/>
              <a:t>climate</a:t>
            </a:r>
            <a:endParaRPr lang="pl-P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220" r="2220"/>
          <a:stretch>
            <a:fillRect/>
          </a:stretch>
        </p:blipFill>
        <p:spPr bwMode="auto">
          <a:xfrm>
            <a:off x="1428728" y="612775"/>
            <a:ext cx="584996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736"/>
            <a:ext cx="589597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3575" y="2390775"/>
            <a:ext cx="52768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71678"/>
            <a:ext cx="51816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75" y="1547813"/>
            <a:ext cx="581025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2588" y="1462088"/>
            <a:ext cx="58388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452563"/>
            <a:ext cx="61912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4450" y="1338263"/>
            <a:ext cx="65151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</Words>
  <Application>Microsoft Office PowerPoint</Application>
  <PresentationFormat>Pokaz na ekranie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Motyw pakietu Office</vt:lpstr>
      <vt:lpstr>Climate </vt:lpstr>
      <vt:lpstr>Describe.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</dc:title>
  <dc:creator>Beata</dc:creator>
  <cp:lastModifiedBy>oskar jaskiewicz</cp:lastModifiedBy>
  <cp:revision>4</cp:revision>
  <dcterms:created xsi:type="dcterms:W3CDTF">2014-04-28T19:56:20Z</dcterms:created>
  <dcterms:modified xsi:type="dcterms:W3CDTF">2014-07-29T13:12:50Z</dcterms:modified>
</cp:coreProperties>
</file>